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7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Roboto Slab"/>
      <p:regular r:id="rId15"/>
      <p:bold r:id="rId16"/>
    </p:embeddedFont>
    <p:embeddedFont>
      <p:font typeface="Roboto Slab Regular"/>
      <p:regular r:id="rId17"/>
      <p:bold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Slab-regular.fntdata"/><Relationship Id="rId14" Type="http://schemas.openxmlformats.org/officeDocument/2006/relationships/slide" Target="slides/slide9.xml"/><Relationship Id="rId17" Type="http://schemas.openxmlformats.org/officeDocument/2006/relationships/font" Target="fonts/RobotoSlabRegular-regular.fntdata"/><Relationship Id="rId16" Type="http://schemas.openxmlformats.org/officeDocument/2006/relationships/font" Target="fonts/RobotoSlab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RobotoSlabRegular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Google Shape;4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b095a3d594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b095a3d594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b095a3d594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b095a3d594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b095a3d594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b095a3d594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b095a3d594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b095a3d594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b095a3d594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b095a3d594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b095a3d594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b095a3d594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b095a3d594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b095a3d594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b095a3d594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b095a3d594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516425" y="1996550"/>
            <a:ext cx="6133800" cy="1470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602375"/>
            <a:ext cx="8520600" cy="79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pic>
        <p:nvPicPr>
          <p:cNvPr id="12" name="Google Shape;12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872190" y="521075"/>
            <a:ext cx="1399618" cy="139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/>
          <p:cNvPicPr preferRelativeResize="0"/>
          <p:nvPr/>
        </p:nvPicPr>
        <p:blipFill rotWithShape="1">
          <a:blip r:embed="rId3">
            <a:alphaModFix/>
          </a:blip>
          <a:srcRect b="23029" l="0" r="43191" t="0"/>
          <a:stretch/>
        </p:blipFill>
        <p:spPr>
          <a:xfrm>
            <a:off x="0" y="0"/>
            <a:ext cx="2676025" cy="2418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/>
          <p:cNvPicPr preferRelativeResize="0"/>
          <p:nvPr/>
        </p:nvPicPr>
        <p:blipFill rotWithShape="1">
          <a:blip r:embed="rId3">
            <a:alphaModFix/>
          </a:blip>
          <a:srcRect b="23029" l="0" r="43191" t="0"/>
          <a:stretch/>
        </p:blipFill>
        <p:spPr>
          <a:xfrm flipH="1">
            <a:off x="6467975" y="0"/>
            <a:ext cx="2676025" cy="2418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63050"/>
            <a:ext cx="7278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800" y="1008425"/>
            <a:ext cx="8520600" cy="359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pic>
        <p:nvPicPr>
          <p:cNvPr id="20" name="Google Shape;20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695075" y="263050"/>
            <a:ext cx="1137324" cy="1137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63050"/>
            <a:ext cx="7278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pic>
        <p:nvPicPr>
          <p:cNvPr id="25" name="Google Shape;25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695075" y="263050"/>
            <a:ext cx="1137324" cy="1137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263050"/>
            <a:ext cx="7278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64883" y="435376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  <p:pic>
        <p:nvPicPr>
          <p:cNvPr id="29" name="Google Shape;29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695075" y="263050"/>
            <a:ext cx="1137324" cy="1137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64883" y="435376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  <p:pic>
        <p:nvPicPr>
          <p:cNvPr id="33" name="Google Shape;33;p7"/>
          <p:cNvPicPr preferRelativeResize="0"/>
          <p:nvPr/>
        </p:nvPicPr>
        <p:blipFill rotWithShape="1">
          <a:blip r:embed="rId2">
            <a:alphaModFix/>
          </a:blip>
          <a:srcRect b="0" l="0" r="35922" t="0"/>
          <a:stretch/>
        </p:blipFill>
        <p:spPr>
          <a:xfrm>
            <a:off x="4465848" y="0"/>
            <a:ext cx="4678148" cy="4867703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7"/>
          <p:cNvSpPr txBox="1"/>
          <p:nvPr>
            <p:ph idx="2" type="title"/>
          </p:nvPr>
        </p:nvSpPr>
        <p:spPr>
          <a:xfrm>
            <a:off x="311700" y="1639825"/>
            <a:ext cx="2808000" cy="75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Roboto Slab"/>
              <a:buNone/>
              <a:defRPr sz="1200"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450150"/>
            <a:ext cx="4900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64883" y="435376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  <p:pic>
        <p:nvPicPr>
          <p:cNvPr id="38" name="Google Shape;38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025532" y="1330913"/>
            <a:ext cx="2481600" cy="2481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>
            <p:ph type="title"/>
          </p:nvPr>
        </p:nvSpPr>
        <p:spPr>
          <a:xfrm>
            <a:off x="4890575" y="1020850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1" name="Google Shape;41;p9"/>
          <p:cNvSpPr txBox="1"/>
          <p:nvPr>
            <p:ph idx="1" type="subTitle"/>
          </p:nvPr>
        </p:nvSpPr>
        <p:spPr>
          <a:xfrm>
            <a:off x="4890575" y="27954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 b="0" l="0" r="35930" t="0"/>
          <a:stretch/>
        </p:blipFill>
        <p:spPr>
          <a:xfrm>
            <a:off x="-2" y="0"/>
            <a:ext cx="4678155" cy="486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8464883" y="435376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63050"/>
            <a:ext cx="7278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Slab Regular"/>
              <a:buNone/>
              <a:defRPr sz="2400">
                <a:solidFill>
                  <a:schemeClr val="dk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Slab"/>
              <a:buNone/>
              <a:defRPr sz="24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Slab"/>
              <a:buNone/>
              <a:defRPr sz="24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Slab"/>
              <a:buNone/>
              <a:defRPr sz="24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Slab"/>
              <a:buNone/>
              <a:defRPr sz="24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Slab"/>
              <a:buNone/>
              <a:defRPr sz="24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Slab"/>
              <a:buNone/>
              <a:defRPr sz="24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Slab"/>
              <a:buNone/>
              <a:defRPr sz="24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Slab"/>
              <a:buNone/>
              <a:defRPr sz="24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800" y="1008425"/>
            <a:ext cx="8520600" cy="359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238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 Slab"/>
              <a:buChar char="●"/>
              <a:defRPr sz="15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 Slab"/>
              <a:buChar char="○"/>
              <a:defRPr sz="11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 Slab"/>
              <a:buChar char="■"/>
              <a:defRPr sz="11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 Slab"/>
              <a:buChar char="●"/>
              <a:defRPr sz="11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 Slab"/>
              <a:buChar char="○"/>
              <a:defRPr sz="11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 Slab"/>
              <a:buChar char="■"/>
              <a:defRPr sz="11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 Slab"/>
              <a:buChar char="●"/>
              <a:defRPr sz="11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 Slab"/>
              <a:buChar char="○"/>
              <a:defRPr sz="11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 Slab"/>
              <a:buChar char="■"/>
              <a:defRPr sz="11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8" name="Google Shape;8;p1"/>
          <p:cNvSpPr/>
          <p:nvPr/>
        </p:nvSpPr>
        <p:spPr>
          <a:xfrm>
            <a:off x="100" y="4867700"/>
            <a:ext cx="9144000" cy="276000"/>
          </a:xfrm>
          <a:prstGeom prst="rect">
            <a:avLst/>
          </a:prstGeom>
          <a:solidFill>
            <a:srgbClr val="70C1E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type="ctrTitle"/>
          </p:nvPr>
        </p:nvSpPr>
        <p:spPr>
          <a:xfrm>
            <a:off x="1516425" y="1996550"/>
            <a:ext cx="6133800" cy="1470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idx="1" type="subTitle"/>
          </p:nvPr>
        </p:nvSpPr>
        <p:spPr>
          <a:xfrm>
            <a:off x="311700" y="3602375"/>
            <a:ext cx="8520600" cy="79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3"/>
          <p:cNvSpPr txBox="1"/>
          <p:nvPr>
            <p:ph type="title"/>
          </p:nvPr>
        </p:nvSpPr>
        <p:spPr>
          <a:xfrm>
            <a:off x="311700" y="263050"/>
            <a:ext cx="7278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 txBox="1"/>
          <p:nvPr>
            <p:ph idx="1" type="body"/>
          </p:nvPr>
        </p:nvSpPr>
        <p:spPr>
          <a:xfrm>
            <a:off x="311800" y="1008425"/>
            <a:ext cx="8520600" cy="359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311700" y="263050"/>
            <a:ext cx="7278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311700" y="263050"/>
            <a:ext cx="7278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6"/>
          <p:cNvSpPr txBox="1"/>
          <p:nvPr>
            <p:ph idx="2" type="title"/>
          </p:nvPr>
        </p:nvSpPr>
        <p:spPr>
          <a:xfrm>
            <a:off x="311700" y="1639825"/>
            <a:ext cx="2808000" cy="75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490250" y="450150"/>
            <a:ext cx="4900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4890575" y="1020850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8"/>
          <p:cNvSpPr txBox="1"/>
          <p:nvPr>
            <p:ph idx="1" type="subTitle"/>
          </p:nvPr>
        </p:nvSpPr>
        <p:spPr>
          <a:xfrm>
            <a:off x="4890575" y="27954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